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3" r:id="rId12"/>
    <p:sldId id="315" r:id="rId13"/>
    <p:sldId id="316" r:id="rId14"/>
    <p:sldId id="317" r:id="rId15"/>
    <p:sldId id="318" r:id="rId16"/>
    <p:sldId id="319" r:id="rId17"/>
    <p:sldId id="320" r:id="rId18"/>
    <p:sldId id="321" r:id="rId19"/>
    <p:sldId id="322" r:id="rId20"/>
    <p:sldId id="323" r:id="rId21"/>
    <p:sldId id="324" r:id="rId22"/>
    <p:sldId id="325" r:id="rId23"/>
    <p:sldId id="326" r:id="rId24"/>
    <p:sldId id="327" r:id="rId25"/>
    <p:sldId id="328" r:id="rId26"/>
    <p:sldId id="329" r:id="rId27"/>
    <p:sldId id="330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63350" cy="139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0335" y="3573016"/>
            <a:ext cx="8153400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81128"/>
            <a:ext cx="634616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r="3026" b="14186"/>
          <a:stretch/>
        </p:blipFill>
        <p:spPr>
          <a:xfrm>
            <a:off x="695400" y="5215063"/>
            <a:ext cx="10363621" cy="1642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80728"/>
            <a:ext cx="10625780" cy="41793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5160088"/>
            <a:ext cx="7277100" cy="154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43488" y="5160088"/>
            <a:ext cx="7640944" cy="1437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061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260648"/>
            <a:ext cx="5419725" cy="3162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422948"/>
            <a:ext cx="11106150" cy="809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4149080"/>
            <a:ext cx="8715375" cy="2362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9376" y="3462980"/>
            <a:ext cx="11233248" cy="31222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4725144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777" y="1268760"/>
            <a:ext cx="1183957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600764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306050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8360"/>
            <a:ext cx="11601450" cy="377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060260"/>
            <a:ext cx="8782050" cy="1762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436510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83945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2492896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501008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586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405657"/>
            <a:ext cx="864096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4320057"/>
            <a:ext cx="864096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4791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6172200"/>
            <a:ext cx="981075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204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955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55370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148478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911542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68705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51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75923"/>
            <a:ext cx="1171575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2348880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3212976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32094" y="3212976"/>
            <a:ext cx="188824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75940" y="3212976"/>
            <a:ext cx="10527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4293096"/>
            <a:ext cx="10527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486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204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27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1100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1589821"/>
            <a:ext cx="3672408" cy="582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97788" y="2734715"/>
            <a:ext cx="634616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1784" y="3645024"/>
            <a:ext cx="634616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79774" y="3645024"/>
            <a:ext cx="634616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8242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589240"/>
            <a:ext cx="634616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201275" cy="2381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718236"/>
            <a:ext cx="11687175" cy="1847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567608" y="3789040"/>
            <a:ext cx="1008112" cy="591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87175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451251"/>
            <a:ext cx="10544175" cy="1800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645024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92696"/>
            <a:ext cx="225742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268759"/>
            <a:ext cx="10297144" cy="554526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51784" y="3212976"/>
            <a:ext cx="2880320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6160" y="3212975"/>
            <a:ext cx="634616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06482" y="3212975"/>
            <a:ext cx="773894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94502" y="3212975"/>
            <a:ext cx="773894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11824" y="4238559"/>
            <a:ext cx="2160240" cy="486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36160" y="4150524"/>
            <a:ext cx="634616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706482" y="4162099"/>
            <a:ext cx="773894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794502" y="4219973"/>
            <a:ext cx="773894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95800" y="5638654"/>
            <a:ext cx="2592288" cy="5986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536160" y="5638652"/>
            <a:ext cx="634616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706482" y="5562636"/>
            <a:ext cx="773894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965805" y="5562636"/>
            <a:ext cx="773894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645024"/>
            <a:ext cx="634616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189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564904"/>
            <a:ext cx="634616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2026-01-15T04:28:41Z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